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6F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B2-7839-4070-9A47-A53C97B5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2C2A-94D2-42AE-BC66-B8E596B4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204A-03A1-4B0D-AAAF-34AB7D89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5853-69C1-427A-B58D-405C6C0C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7204-55D6-4410-A88A-399715C4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02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D408-C1C5-4DB2-A333-A6B304F2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33349-DDA5-458E-896B-74000067A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2632-2957-448E-97DE-61BEB48E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B92D-1D27-4170-9CE2-2A556561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1E5-A2FE-4750-B20D-C202F298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715BC-E268-4160-B040-F76278D2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BD06-3ABA-4385-85E9-597F79E1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E8D8-AF54-4FBF-A61C-3ABB34D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3251-4FCA-42E4-A37D-D64DC0F0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1FD5-332B-4F9E-BC5A-9E0E333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E7E-F0CE-44C8-8178-459DDDFF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BA29-BA7C-4FA8-8C78-E359859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8E0C-3E2D-4EDB-92EF-22D4E180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0CC4-2CCA-4D26-B0D3-529509F5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00E1-9E22-42B7-8DDA-E86A3E7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08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1D4-0D9D-4F16-A4CE-5403CF05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B81E-EDD6-4261-9E5F-8E4CDC2C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43E-102D-43E4-87BA-8D436390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40B9-0097-4470-92D1-478B52D7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9217-86A8-4217-97EB-4026D29B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3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BA65-92A1-42B0-9613-CA6AB791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4B9E-3893-4CF1-BDFF-532517A11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60B6-8426-4AD4-BC73-D83BE178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BE9F-505D-4279-99B6-4F42C384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5419-08B3-49EC-8E12-02793711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CEE82-2B4C-4AED-ABD6-DFF5438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85E-E88C-4F4A-ABC7-C81D21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B81D-7957-43D5-B897-F517F699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6F67C-70A4-4D74-B0A6-492C85C6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E5290-37B0-490F-B8F9-F9DAC679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8CD1D-411F-4864-87E1-E07F2E122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4FBB-5CDA-4B3A-80E9-1EEE0FFB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F260F-F96E-488A-87FD-E1CEF314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F880-1F63-4309-8E1F-286BD60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88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977-7890-4498-8691-FD09D190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346-0704-45DF-9035-D6F93BE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AF83-7688-42A0-A057-C0DAFBF4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3140-3DA0-4B13-8E32-49F73B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5F030-5861-4426-B54A-DB67D45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FD78B-68CA-4D2B-A49B-CD978EE2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7C29-D65A-41D7-B654-AF390780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71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CA33-2549-463B-B1A7-6E7E35A9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020-2302-4E83-8FB1-EDF77F8E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658A-0015-440E-AD80-B4D72B79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01301-98C0-44AD-B1CF-1D9156D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36B0-AFF3-4458-962D-AD4A4033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2D4A-334C-41E6-BAF9-74C11A64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9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69A-B70C-4E3F-A5C8-EB75C59C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111DB-9D50-4959-9196-19E1EB9D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74F3-2EE4-4D1C-9E7D-E9271650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5189-AD87-4AF6-B32A-7A55D0D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A2F5-5805-4791-B90E-3E4B5B2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2C82-4C43-4E0D-B7AE-9292057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08B49-D9B5-4139-82D0-F1CC1D96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1C5-C3BD-4208-B9CF-C5A75555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ED4C-9983-430F-A743-7B4ECF8EB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538B-159A-4D7B-8A7E-7FA2C56C0F60}" type="datetimeFigureOut">
              <a:rPr lang="en-CA" smtClean="0"/>
              <a:t>2020-08-22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B60-54EA-43ED-A51B-53416FEF5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362-CE4A-4A9B-BC0A-202EF084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5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8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" Type="http://schemas.openxmlformats.org/officeDocument/2006/relationships/image" Target="../media/image2.tiff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6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EF53CDC-5E8E-4494-A20B-D772D8557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/>
          <a:stretch/>
        </p:blipFill>
        <p:spPr>
          <a:xfrm>
            <a:off x="1105989" y="0"/>
            <a:ext cx="9144000" cy="64486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A2AF-1D58-498E-84FD-A1EB11F1A3BE}"/>
              </a:ext>
            </a:extLst>
          </p:cNvPr>
          <p:cNvSpPr/>
          <p:nvPr/>
        </p:nvSpPr>
        <p:spPr>
          <a:xfrm>
            <a:off x="1105989" y="2290354"/>
            <a:ext cx="217714" cy="1593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06AC0-C853-4C66-B254-0A7144FBDFC6}"/>
              </a:ext>
            </a:extLst>
          </p:cNvPr>
          <p:cNvSpPr/>
          <p:nvPr/>
        </p:nvSpPr>
        <p:spPr>
          <a:xfrm rot="5400000">
            <a:off x="5717178" y="5506347"/>
            <a:ext cx="217714" cy="1593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36484-F1A6-47EA-9637-B77AC13442EC}"/>
              </a:ext>
            </a:extLst>
          </p:cNvPr>
          <p:cNvSpPr txBox="1"/>
          <p:nvPr/>
        </p:nvSpPr>
        <p:spPr>
          <a:xfrm>
            <a:off x="4471853" y="6217864"/>
            <a:ext cx="4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 from anthesis)</a:t>
            </a:r>
            <a:endParaRPr lang="en-CA" sz="2400" dirty="0">
              <a:latin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01B69-724B-4569-AED2-5232D8A3B89B}"/>
              </a:ext>
            </a:extLst>
          </p:cNvPr>
          <p:cNvSpPr txBox="1"/>
          <p:nvPr/>
        </p:nvSpPr>
        <p:spPr>
          <a:xfrm rot="16200000">
            <a:off x="-1167004" y="2173142"/>
            <a:ext cx="4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Survival probability</a:t>
            </a:r>
            <a:endParaRPr lang="en-CA" sz="2400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E0A87-22EF-457E-9501-751616D60753}"/>
              </a:ext>
            </a:extLst>
          </p:cNvPr>
          <p:cNvSpPr txBox="1"/>
          <p:nvPr/>
        </p:nvSpPr>
        <p:spPr>
          <a:xfrm>
            <a:off x="6370322" y="959767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A4DD5D-41FC-4B13-A525-EA29AE3FC906}"/>
              </a:ext>
            </a:extLst>
          </p:cNvPr>
          <p:cNvSpPr/>
          <p:nvPr/>
        </p:nvSpPr>
        <p:spPr>
          <a:xfrm>
            <a:off x="9139737" y="1066437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98068C-F982-419E-BCAE-4E3F1D9A40C4}"/>
              </a:ext>
            </a:extLst>
          </p:cNvPr>
          <p:cNvSpPr/>
          <p:nvPr/>
        </p:nvSpPr>
        <p:spPr>
          <a:xfrm>
            <a:off x="7330532" y="1371118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554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B7EC41E3-A1BE-4996-9B2C-20BAABE4AF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7" r="13200" b="9423"/>
          <a:stretch/>
        </p:blipFill>
        <p:spPr>
          <a:xfrm>
            <a:off x="1035685" y="2283861"/>
            <a:ext cx="10090401" cy="3879613"/>
          </a:xfrm>
          <a:prstGeom prst="rect">
            <a:avLst/>
          </a:prstGeom>
        </p:spPr>
      </p:pic>
      <p:pic>
        <p:nvPicPr>
          <p:cNvPr id="5" name="Picture 4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F3884412-DC93-4C0E-B38A-5B378529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1495169" y="2035554"/>
            <a:ext cx="204788" cy="389203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CB6886BB-8481-4136-B799-60352250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3443048" y="1801890"/>
            <a:ext cx="411956" cy="617933"/>
          </a:xfrm>
          <a:prstGeom prst="rect">
            <a:avLst/>
          </a:prstGeom>
        </p:spPr>
      </p:pic>
      <p:pic>
        <p:nvPicPr>
          <p:cNvPr id="9" name="Picture 8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40A5C3B3-2E38-4E57-B0D6-F33C47425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4769913" y="1552698"/>
            <a:ext cx="783431" cy="863197"/>
          </a:xfrm>
          <a:prstGeom prst="rect">
            <a:avLst/>
          </a:prstGeom>
        </p:spPr>
      </p:pic>
      <p:pic>
        <p:nvPicPr>
          <p:cNvPr id="11" name="Picture 10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72E6CFB2-C271-4A60-AF6A-3159F7F7E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5448345" y="917942"/>
            <a:ext cx="1050131" cy="1557559"/>
          </a:xfrm>
          <a:prstGeom prst="rect">
            <a:avLst/>
          </a:prstGeom>
        </p:spPr>
      </p:pic>
      <p:pic>
        <p:nvPicPr>
          <p:cNvPr id="18" name="Picture 17" descr="A close up of a pink wall&#10;&#10;Description automatically generated">
            <a:extLst>
              <a:ext uri="{FF2B5EF4-FFF2-40B4-BE49-F238E27FC236}">
                <a16:creationId xmlns:a16="http://schemas.microsoft.com/office/drawing/2014/main" id="{375AD3B2-7149-4BFF-B5DE-902D79190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341301" y="436912"/>
            <a:ext cx="1545431" cy="2015222"/>
          </a:xfrm>
          <a:prstGeom prst="rect">
            <a:avLst/>
          </a:prstGeom>
        </p:spPr>
      </p:pic>
      <p:pic>
        <p:nvPicPr>
          <p:cNvPr id="20" name="Picture 19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E8A9E37E-6B17-4396-B4C5-5560530986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619363" y="308443"/>
            <a:ext cx="1250156" cy="2143108"/>
          </a:xfrm>
          <a:prstGeom prst="rect">
            <a:avLst/>
          </a:prstGeom>
        </p:spPr>
      </p:pic>
      <p:pic>
        <p:nvPicPr>
          <p:cNvPr id="22" name="Picture 2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8807DA64-91A8-4E2D-BE34-17040D405E3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9269175" y="44378"/>
            <a:ext cx="1259681" cy="2407173"/>
          </a:xfrm>
          <a:prstGeom prst="rect">
            <a:avLst/>
          </a:prstGeom>
        </p:spPr>
      </p:pic>
      <p:pic>
        <p:nvPicPr>
          <p:cNvPr id="24" name="Picture 23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6B7C2233-9140-42B7-B8BB-57B6C248BF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249065" y="1125383"/>
            <a:ext cx="992981" cy="115847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27B221-0190-4655-B8B1-C7638261B34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283861"/>
            <a:ext cx="0" cy="392557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E41B2E-262E-49C1-83B5-FF93660588F3}"/>
              </a:ext>
            </a:extLst>
          </p:cNvPr>
          <p:cNvSpPr txBox="1"/>
          <p:nvPr/>
        </p:nvSpPr>
        <p:spPr>
          <a:xfrm>
            <a:off x="5364564" y="6534436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7EB3DD-7471-4667-AA44-7A4F616D98AF}"/>
              </a:ext>
            </a:extLst>
          </p:cNvPr>
          <p:cNvSpPr txBox="1"/>
          <p:nvPr/>
        </p:nvSpPr>
        <p:spPr>
          <a:xfrm rot="16200000">
            <a:off x="-506530" y="3969261"/>
            <a:ext cx="13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59B315-421C-4BB9-8E48-251B62A85623}"/>
              </a:ext>
            </a:extLst>
          </p:cNvPr>
          <p:cNvCxnSpPr>
            <a:cxnSpLocks noChangeAspect="1"/>
          </p:cNvCxnSpPr>
          <p:nvPr/>
        </p:nvCxnSpPr>
        <p:spPr>
          <a:xfrm>
            <a:off x="11364680" y="1895061"/>
            <a:ext cx="0" cy="38880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A219D1-A30B-4934-BA5A-D27DF191E060}"/>
              </a:ext>
            </a:extLst>
          </p:cNvPr>
          <p:cNvSpPr txBox="1"/>
          <p:nvPr/>
        </p:nvSpPr>
        <p:spPr>
          <a:xfrm rot="16200000">
            <a:off x="10838868" y="1519956"/>
            <a:ext cx="13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 mm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920AEE-4FAE-4CDC-B391-1484A940B2A1}"/>
              </a:ext>
            </a:extLst>
          </p:cNvPr>
          <p:cNvCxnSpPr>
            <a:cxnSpLocks/>
          </p:cNvCxnSpPr>
          <p:nvPr/>
        </p:nvCxnSpPr>
        <p:spPr>
          <a:xfrm>
            <a:off x="903286" y="6198521"/>
            <a:ext cx="10222800" cy="2789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BA94EA5-8C47-4EE8-A249-4375949D9765}"/>
              </a:ext>
            </a:extLst>
          </p:cNvPr>
          <p:cNvSpPr txBox="1"/>
          <p:nvPr/>
        </p:nvSpPr>
        <p:spPr>
          <a:xfrm>
            <a:off x="501730" y="5957347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3FD07-031E-40FA-A70B-C3F9AD47ACF4}"/>
              </a:ext>
            </a:extLst>
          </p:cNvPr>
          <p:cNvSpPr txBox="1"/>
          <p:nvPr/>
        </p:nvSpPr>
        <p:spPr>
          <a:xfrm>
            <a:off x="501730" y="4754052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40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5B376-A3F0-4BC9-B599-C39645B88FCD}"/>
              </a:ext>
            </a:extLst>
          </p:cNvPr>
          <p:cNvSpPr txBox="1"/>
          <p:nvPr/>
        </p:nvSpPr>
        <p:spPr>
          <a:xfrm>
            <a:off x="501730" y="355075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C2D13-B935-498A-B0D7-40632BE2E5CE}"/>
              </a:ext>
            </a:extLst>
          </p:cNvPr>
          <p:cNvSpPr txBox="1"/>
          <p:nvPr/>
        </p:nvSpPr>
        <p:spPr>
          <a:xfrm>
            <a:off x="501730" y="2266885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4F4A-1C09-4495-A54A-465156BC74FA}"/>
              </a:ext>
            </a:extLst>
          </p:cNvPr>
          <p:cNvSpPr txBox="1"/>
          <p:nvPr/>
        </p:nvSpPr>
        <p:spPr>
          <a:xfrm>
            <a:off x="1241661" y="6252037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787-685D-461A-8D0A-15F03BBAE3CA}"/>
              </a:ext>
            </a:extLst>
          </p:cNvPr>
          <p:cNvSpPr txBox="1"/>
          <p:nvPr/>
        </p:nvSpPr>
        <p:spPr>
          <a:xfrm>
            <a:off x="3520264" y="6252037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8E3AB-0DE8-409F-85A9-9638D2C1A957}"/>
              </a:ext>
            </a:extLst>
          </p:cNvPr>
          <p:cNvSpPr txBox="1"/>
          <p:nvPr/>
        </p:nvSpPr>
        <p:spPr>
          <a:xfrm>
            <a:off x="5840061" y="624109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1E90C-11D1-4D27-AB70-1CB871C08D45}"/>
              </a:ext>
            </a:extLst>
          </p:cNvPr>
          <p:cNvSpPr txBox="1"/>
          <p:nvPr/>
        </p:nvSpPr>
        <p:spPr>
          <a:xfrm>
            <a:off x="8192155" y="6227577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47A47EF-B33A-4FF8-9EAB-ABF9CE57CAE0}"/>
              </a:ext>
            </a:extLst>
          </p:cNvPr>
          <p:cNvSpPr txBox="1"/>
          <p:nvPr/>
        </p:nvSpPr>
        <p:spPr>
          <a:xfrm>
            <a:off x="10503393" y="6261458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5AEC73-F426-4C41-9207-C9960C0BEDF0}"/>
              </a:ext>
            </a:extLst>
          </p:cNvPr>
          <p:cNvSpPr txBox="1"/>
          <p:nvPr/>
        </p:nvSpPr>
        <p:spPr>
          <a:xfrm>
            <a:off x="1437241" y="2976493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5668BE-04F8-4632-A3D2-FBF2AB63A091}"/>
              </a:ext>
            </a:extLst>
          </p:cNvPr>
          <p:cNvSpPr/>
          <p:nvPr/>
        </p:nvSpPr>
        <p:spPr>
          <a:xfrm>
            <a:off x="4200198" y="3099448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847DF1-F9A6-43BD-B3E8-B387355A637D}"/>
              </a:ext>
            </a:extLst>
          </p:cNvPr>
          <p:cNvSpPr/>
          <p:nvPr/>
        </p:nvSpPr>
        <p:spPr>
          <a:xfrm>
            <a:off x="2390993" y="3404129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64869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</TotalTime>
  <Words>31</Words>
  <Application>Microsoft Office PowerPoint</Application>
  <PresentationFormat>Widescreen</PresentationFormat>
  <Paragraphs>18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Arial</vt:lpstr>
      <vt:lpstr>Calibri</vt:lpstr>
      <vt:lpstr>Calibri Light</vt:lpstr>
      <vt:lpstr>Source Sans Pro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10</cp:revision>
  <dcterms:created xsi:type="dcterms:W3CDTF">2020-08-07T03:29:51Z</dcterms:created>
  <dcterms:modified xsi:type="dcterms:W3CDTF">2020-08-22T18:33:30Z</dcterms:modified>
</cp:coreProperties>
</file>